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3" autoAdjust="0"/>
    <p:restoredTop sz="94660"/>
  </p:normalViewPr>
  <p:slideViewPr>
    <p:cSldViewPr snapToGrid="0">
      <p:cViewPr varScale="1">
        <p:scale>
          <a:sx n="53" d="100"/>
          <a:sy n="53" d="100"/>
        </p:scale>
        <p:origin x="8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40D66-A099-465E-89F2-4FD9619F51B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E2AD9-6762-4A8B-AA14-3B28CBFF5791}" type="slidenum">
              <a:rPr lang="en-US" smtClean="0"/>
              <a:t>‹#›</a:t>
            </a:fld>
            <a:endParaRPr lang="en-US"/>
          </a:p>
        </p:txBody>
      </p:sp>
    </p:spTree>
    <p:extLst>
      <p:ext uri="{BB962C8B-B14F-4D97-AF65-F5344CB8AC3E}">
        <p14:creationId xmlns:p14="http://schemas.microsoft.com/office/powerpoint/2010/main" val="2420795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40D66-A099-465E-89F2-4FD9619F51B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E2AD9-6762-4A8B-AA14-3B28CBFF5791}" type="slidenum">
              <a:rPr lang="en-US" smtClean="0"/>
              <a:t>‹#›</a:t>
            </a:fld>
            <a:endParaRPr lang="en-US"/>
          </a:p>
        </p:txBody>
      </p:sp>
    </p:spTree>
    <p:extLst>
      <p:ext uri="{BB962C8B-B14F-4D97-AF65-F5344CB8AC3E}">
        <p14:creationId xmlns:p14="http://schemas.microsoft.com/office/powerpoint/2010/main" val="556519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40D66-A099-465E-89F2-4FD9619F51B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E2AD9-6762-4A8B-AA14-3B28CBFF5791}" type="slidenum">
              <a:rPr lang="en-US" smtClean="0"/>
              <a:t>‹#›</a:t>
            </a:fld>
            <a:endParaRPr lang="en-US"/>
          </a:p>
        </p:txBody>
      </p:sp>
    </p:spTree>
    <p:extLst>
      <p:ext uri="{BB962C8B-B14F-4D97-AF65-F5344CB8AC3E}">
        <p14:creationId xmlns:p14="http://schemas.microsoft.com/office/powerpoint/2010/main" val="302572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40D66-A099-465E-89F2-4FD9619F51B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E2AD9-6762-4A8B-AA14-3B28CBFF5791}" type="slidenum">
              <a:rPr lang="en-US" smtClean="0"/>
              <a:t>‹#›</a:t>
            </a:fld>
            <a:endParaRPr lang="en-US"/>
          </a:p>
        </p:txBody>
      </p:sp>
    </p:spTree>
    <p:extLst>
      <p:ext uri="{BB962C8B-B14F-4D97-AF65-F5344CB8AC3E}">
        <p14:creationId xmlns:p14="http://schemas.microsoft.com/office/powerpoint/2010/main" val="1470433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240D66-A099-465E-89F2-4FD9619F51B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E2AD9-6762-4A8B-AA14-3B28CBFF5791}" type="slidenum">
              <a:rPr lang="en-US" smtClean="0"/>
              <a:t>‹#›</a:t>
            </a:fld>
            <a:endParaRPr lang="en-US"/>
          </a:p>
        </p:txBody>
      </p:sp>
    </p:spTree>
    <p:extLst>
      <p:ext uri="{BB962C8B-B14F-4D97-AF65-F5344CB8AC3E}">
        <p14:creationId xmlns:p14="http://schemas.microsoft.com/office/powerpoint/2010/main" val="3823264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40D66-A099-465E-89F2-4FD9619F51BE}"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E2AD9-6762-4A8B-AA14-3B28CBFF5791}" type="slidenum">
              <a:rPr lang="en-US" smtClean="0"/>
              <a:t>‹#›</a:t>
            </a:fld>
            <a:endParaRPr lang="en-US"/>
          </a:p>
        </p:txBody>
      </p:sp>
    </p:spTree>
    <p:extLst>
      <p:ext uri="{BB962C8B-B14F-4D97-AF65-F5344CB8AC3E}">
        <p14:creationId xmlns:p14="http://schemas.microsoft.com/office/powerpoint/2010/main" val="2131572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40D66-A099-465E-89F2-4FD9619F51BE}"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E2AD9-6762-4A8B-AA14-3B28CBFF5791}" type="slidenum">
              <a:rPr lang="en-US" smtClean="0"/>
              <a:t>‹#›</a:t>
            </a:fld>
            <a:endParaRPr lang="en-US"/>
          </a:p>
        </p:txBody>
      </p:sp>
    </p:spTree>
    <p:extLst>
      <p:ext uri="{BB962C8B-B14F-4D97-AF65-F5344CB8AC3E}">
        <p14:creationId xmlns:p14="http://schemas.microsoft.com/office/powerpoint/2010/main" val="201735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40D66-A099-465E-89F2-4FD9619F51BE}"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E2AD9-6762-4A8B-AA14-3B28CBFF5791}" type="slidenum">
              <a:rPr lang="en-US" smtClean="0"/>
              <a:t>‹#›</a:t>
            </a:fld>
            <a:endParaRPr lang="en-US"/>
          </a:p>
        </p:txBody>
      </p:sp>
    </p:spTree>
    <p:extLst>
      <p:ext uri="{BB962C8B-B14F-4D97-AF65-F5344CB8AC3E}">
        <p14:creationId xmlns:p14="http://schemas.microsoft.com/office/powerpoint/2010/main" val="43918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40D66-A099-465E-89F2-4FD9619F51BE}"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E2AD9-6762-4A8B-AA14-3B28CBFF5791}" type="slidenum">
              <a:rPr lang="en-US" smtClean="0"/>
              <a:t>‹#›</a:t>
            </a:fld>
            <a:endParaRPr lang="en-US"/>
          </a:p>
        </p:txBody>
      </p:sp>
    </p:spTree>
    <p:extLst>
      <p:ext uri="{BB962C8B-B14F-4D97-AF65-F5344CB8AC3E}">
        <p14:creationId xmlns:p14="http://schemas.microsoft.com/office/powerpoint/2010/main" val="3362324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240D66-A099-465E-89F2-4FD9619F51BE}"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E2AD9-6762-4A8B-AA14-3B28CBFF5791}" type="slidenum">
              <a:rPr lang="en-US" smtClean="0"/>
              <a:t>‹#›</a:t>
            </a:fld>
            <a:endParaRPr lang="en-US"/>
          </a:p>
        </p:txBody>
      </p:sp>
    </p:spTree>
    <p:extLst>
      <p:ext uri="{BB962C8B-B14F-4D97-AF65-F5344CB8AC3E}">
        <p14:creationId xmlns:p14="http://schemas.microsoft.com/office/powerpoint/2010/main" val="964688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240D66-A099-465E-89F2-4FD9619F51BE}"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E2AD9-6762-4A8B-AA14-3B28CBFF5791}" type="slidenum">
              <a:rPr lang="en-US" smtClean="0"/>
              <a:t>‹#›</a:t>
            </a:fld>
            <a:endParaRPr lang="en-US"/>
          </a:p>
        </p:txBody>
      </p:sp>
    </p:spTree>
    <p:extLst>
      <p:ext uri="{BB962C8B-B14F-4D97-AF65-F5344CB8AC3E}">
        <p14:creationId xmlns:p14="http://schemas.microsoft.com/office/powerpoint/2010/main" val="427824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6081">
              <a:schemeClr val="bg2"/>
            </a:gs>
            <a:gs pos="26000">
              <a:srgbClr val="D8E7F5"/>
            </a:gs>
            <a:gs pos="22052">
              <a:srgbClr val="E3EEF8"/>
            </a:gs>
            <a:gs pos="0">
              <a:schemeClr val="accent1">
                <a:lumMod val="5000"/>
                <a:lumOff val="95000"/>
              </a:schemeClr>
            </a:gs>
            <a:gs pos="74000">
              <a:schemeClr val="accent1">
                <a:lumMod val="45000"/>
                <a:lumOff val="55000"/>
              </a:schemeClr>
            </a:gs>
            <a:gs pos="91000">
              <a:schemeClr val="accent4">
                <a:lumMod val="60000"/>
                <a:lumOff val="4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40D66-A099-465E-89F2-4FD9619F51BE}" type="datetimeFigureOut">
              <a:rPr lang="en-US" smtClean="0"/>
              <a:t>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E2AD9-6762-4A8B-AA14-3B28CBFF5791}" type="slidenum">
              <a:rPr lang="en-US" smtClean="0"/>
              <a:t>‹#›</a:t>
            </a:fld>
            <a:endParaRPr lang="en-US"/>
          </a:p>
        </p:txBody>
      </p:sp>
    </p:spTree>
    <p:extLst>
      <p:ext uri="{BB962C8B-B14F-4D97-AF65-F5344CB8AC3E}">
        <p14:creationId xmlns:p14="http://schemas.microsoft.com/office/powerpoint/2010/main" val="2344522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6081">
              <a:schemeClr val="bg2">
                <a:lumMod val="93000"/>
              </a:schemeClr>
            </a:gs>
            <a:gs pos="26000">
              <a:srgbClr val="D8E7F5"/>
            </a:gs>
            <a:gs pos="22052">
              <a:srgbClr val="E3EEF8"/>
            </a:gs>
            <a:gs pos="0">
              <a:schemeClr val="accent1">
                <a:lumMod val="5000"/>
                <a:lumOff val="95000"/>
              </a:schemeClr>
            </a:gs>
            <a:gs pos="74000">
              <a:schemeClr val="accent1">
                <a:lumMod val="45000"/>
                <a:lumOff val="55000"/>
              </a:schemeClr>
            </a:gs>
            <a:gs pos="91000">
              <a:schemeClr val="accent4">
                <a:lumMod val="60000"/>
                <a:lumOff val="4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5909"/>
            <a:ext cx="9144000" cy="1444495"/>
          </a:xfrm>
        </p:spPr>
        <p:txBody>
          <a:bodyPr>
            <a:normAutofit/>
          </a:bodyPr>
          <a:lstStyle/>
          <a:p>
            <a:r>
              <a:rPr lang="en-US" sz="9600" b="1" u="sng" dirty="0" smtClean="0"/>
              <a:t>Bolida</a:t>
            </a:r>
            <a:endParaRPr lang="en-US" sz="9600" b="1" u="sng" dirty="0"/>
          </a:p>
        </p:txBody>
      </p:sp>
      <p:sp>
        <p:nvSpPr>
          <p:cNvPr id="3" name="Subtitle 2"/>
          <p:cNvSpPr>
            <a:spLocks noGrp="1"/>
          </p:cNvSpPr>
          <p:nvPr>
            <p:ph type="subTitle" idx="1"/>
          </p:nvPr>
        </p:nvSpPr>
        <p:spPr/>
        <p:txBody>
          <a:bodyPr/>
          <a:lstStyle/>
          <a:p>
            <a:r>
              <a:rPr lang="en-US" dirty="0"/>
              <a:t>Matt </a:t>
            </a:r>
            <a:r>
              <a:rPr lang="en-US" dirty="0" err="1"/>
              <a:t>Folaron</a:t>
            </a:r>
            <a:r>
              <a:rPr lang="en-US" dirty="0"/>
              <a:t>, Ruoqiao Li, Steven Ngo, </a:t>
            </a:r>
            <a:r>
              <a:rPr lang="en-US" dirty="0" err="1" smtClean="0"/>
              <a:t>Junze</a:t>
            </a:r>
            <a:r>
              <a:rPr lang="en-US" smtClean="0"/>
              <a:t> Xu, </a:t>
            </a:r>
            <a:r>
              <a:rPr lang="en-US" dirty="0" err="1"/>
              <a:t>Suraj</a:t>
            </a:r>
            <a:r>
              <a:rPr lang="en-US" dirty="0"/>
              <a:t> </a:t>
            </a:r>
            <a:r>
              <a:rPr lang="en-US" dirty="0" smtClean="0"/>
              <a:t>Patel</a:t>
            </a:r>
          </a:p>
          <a:p>
            <a:r>
              <a:rPr lang="en-US" dirty="0"/>
              <a:t>Team website: http</a:t>
            </a:r>
            <a:r>
              <a:rPr lang="en-US" dirty="0" smtClean="0"/>
              <a:t>://www.mgsprotake.weebly.com</a:t>
            </a:r>
            <a:r>
              <a:rPr lang="en-US" dirty="0"/>
              <a:t>/</a:t>
            </a:r>
          </a:p>
        </p:txBody>
      </p:sp>
    </p:spTree>
    <p:extLst>
      <p:ext uri="{BB962C8B-B14F-4D97-AF65-F5344CB8AC3E}">
        <p14:creationId xmlns:p14="http://schemas.microsoft.com/office/powerpoint/2010/main" val="153971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Problem?</a:t>
            </a:r>
            <a:endParaRPr lang="en-US" dirty="0"/>
          </a:p>
        </p:txBody>
      </p:sp>
      <p:sp>
        <p:nvSpPr>
          <p:cNvPr id="3" name="Content Placeholder 2"/>
          <p:cNvSpPr>
            <a:spLocks noGrp="1"/>
          </p:cNvSpPr>
          <p:nvPr>
            <p:ph idx="1"/>
          </p:nvPr>
        </p:nvSpPr>
        <p:spPr/>
        <p:txBody>
          <a:bodyPr/>
          <a:lstStyle/>
          <a:p>
            <a:r>
              <a:rPr lang="en-US" dirty="0"/>
              <a:t>Work orders are not being completed. Reasons for the incomplete work can vary. For instance, the work order slip is misplaced on the desk. </a:t>
            </a:r>
            <a:endParaRPr lang="en-US" dirty="0" smtClean="0"/>
          </a:p>
          <a:p>
            <a:r>
              <a:rPr lang="en-US" dirty="0" smtClean="0"/>
              <a:t>the </a:t>
            </a:r>
            <a:r>
              <a:rPr lang="en-US" dirty="0"/>
              <a:t>person servicing the room believes he has already completed the work order because he cannot locate the </a:t>
            </a:r>
            <a:r>
              <a:rPr lang="en-US" dirty="0" smtClean="0"/>
              <a:t>problem</a:t>
            </a:r>
          </a:p>
          <a:p>
            <a:r>
              <a:rPr lang="en-US" dirty="0"/>
              <a:t>Lack of knowing who is completing the work order and with what </a:t>
            </a:r>
            <a:r>
              <a:rPr lang="en-US" dirty="0" smtClean="0"/>
              <a:t>materials, this </a:t>
            </a:r>
            <a:r>
              <a:rPr lang="en-US" dirty="0"/>
              <a:t>issue can lead to fraud from service workers; claiming work they have completed and charging Bolida for materials never used</a:t>
            </a:r>
          </a:p>
        </p:txBody>
      </p:sp>
    </p:spTree>
    <p:extLst>
      <p:ext uri="{BB962C8B-B14F-4D97-AF65-F5344CB8AC3E}">
        <p14:creationId xmlns:p14="http://schemas.microsoft.com/office/powerpoint/2010/main" val="2842406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Ability to look through work order history to discover certain trends. Ruoqiao mentioned that certain rooms would tend to have more problems than others. This could be concerning, because they could be fixing/replacing the same part in a room weekly, when there is something not as visibly seen causing that continuous problem. With work order being stored properly then, the company can put an end to redundancy</a:t>
            </a:r>
          </a:p>
        </p:txBody>
      </p:sp>
    </p:spTree>
    <p:extLst>
      <p:ext uri="{BB962C8B-B14F-4D97-AF65-F5344CB8AC3E}">
        <p14:creationId xmlns:p14="http://schemas.microsoft.com/office/powerpoint/2010/main" val="4203639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FIX</a:t>
            </a:r>
            <a:endParaRPr lang="en-US" b="1" dirty="0"/>
          </a:p>
        </p:txBody>
      </p:sp>
      <p:sp>
        <p:nvSpPr>
          <p:cNvPr id="3" name="Content Placeholder 2"/>
          <p:cNvSpPr>
            <a:spLocks noGrp="1"/>
          </p:cNvSpPr>
          <p:nvPr>
            <p:ph idx="1"/>
          </p:nvPr>
        </p:nvSpPr>
        <p:spPr/>
        <p:txBody>
          <a:bodyPr>
            <a:normAutofit/>
          </a:bodyPr>
          <a:lstStyle/>
          <a:p>
            <a:r>
              <a:rPr lang="en-US" dirty="0"/>
              <a:t>Designing our system will be based solely on </a:t>
            </a:r>
            <a:r>
              <a:rPr lang="en-US" dirty="0" err="1"/>
              <a:t>Bolida’s</a:t>
            </a:r>
            <a:r>
              <a:rPr lang="en-US" dirty="0"/>
              <a:t> hotel section, not on the factory. The reason being is, all of the attention from management is directed toward fixing and improving factory production; which leaves the hotel for second thought. While the company is not making profit off of the workers, it is in return, generating a loss of income because of the unorganized maintenance. In order to solve the problems listed above we will provide a system that can track work order numbers, run reports based off of room, associate work order numbers with service workers/materials (generate report) and generate reports for completed and uncompleted work order numbers. </a:t>
            </a:r>
          </a:p>
        </p:txBody>
      </p:sp>
    </p:spTree>
    <p:extLst>
      <p:ext uri="{BB962C8B-B14F-4D97-AF65-F5344CB8AC3E}">
        <p14:creationId xmlns:p14="http://schemas.microsoft.com/office/powerpoint/2010/main" val="389504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OLD VS. NEW SYSTEM</a:t>
            </a:r>
            <a:endParaRPr lang="en-US" b="1" dirty="0"/>
          </a:p>
        </p:txBody>
      </p:sp>
      <p:sp>
        <p:nvSpPr>
          <p:cNvPr id="3" name="Text Placeholder 2"/>
          <p:cNvSpPr>
            <a:spLocks noGrp="1"/>
          </p:cNvSpPr>
          <p:nvPr>
            <p:ph type="body" idx="1"/>
          </p:nvPr>
        </p:nvSpPr>
        <p:spPr/>
        <p:txBody>
          <a:bodyPr/>
          <a:lstStyle/>
          <a:p>
            <a:r>
              <a:rPr lang="en-US" dirty="0" smtClean="0"/>
              <a:t>Old System </a:t>
            </a:r>
            <a:endParaRPr lang="en-US" dirty="0"/>
          </a:p>
        </p:txBody>
      </p:sp>
      <p:sp>
        <p:nvSpPr>
          <p:cNvPr id="4" name="Content Placeholder 3"/>
          <p:cNvSpPr>
            <a:spLocks noGrp="1"/>
          </p:cNvSpPr>
          <p:nvPr>
            <p:ph sz="half" idx="2"/>
          </p:nvPr>
        </p:nvSpPr>
        <p:spPr/>
        <p:txBody>
          <a:bodyPr/>
          <a:lstStyle/>
          <a:p>
            <a:r>
              <a:rPr lang="en-US" dirty="0" smtClean="0"/>
              <a:t>Used a hand Written document system</a:t>
            </a:r>
          </a:p>
          <a:p>
            <a:r>
              <a:rPr lang="en-US" dirty="0" smtClean="0"/>
              <a:t>System does not keep track of who completes work orders</a:t>
            </a:r>
          </a:p>
          <a:p>
            <a:r>
              <a:rPr lang="en-US" dirty="0" smtClean="0"/>
              <a:t>No ability to detect certain trends in the </a:t>
            </a:r>
            <a:r>
              <a:rPr lang="en-US" dirty="0" err="1" smtClean="0"/>
              <a:t>sytem</a:t>
            </a:r>
            <a:endParaRPr lang="en-US" dirty="0"/>
          </a:p>
        </p:txBody>
      </p:sp>
      <p:sp>
        <p:nvSpPr>
          <p:cNvPr id="5" name="Text Placeholder 4"/>
          <p:cNvSpPr>
            <a:spLocks noGrp="1"/>
          </p:cNvSpPr>
          <p:nvPr>
            <p:ph type="body" sz="quarter" idx="3"/>
          </p:nvPr>
        </p:nvSpPr>
        <p:spPr/>
        <p:txBody>
          <a:bodyPr/>
          <a:lstStyle/>
          <a:p>
            <a:r>
              <a:rPr lang="en-US" dirty="0" smtClean="0"/>
              <a:t>New Proposed System</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Switched to a computer based system for better organization</a:t>
            </a:r>
            <a:endParaRPr lang="en-US" dirty="0"/>
          </a:p>
          <a:p>
            <a:r>
              <a:rPr lang="en-US" dirty="0" smtClean="0"/>
              <a:t>Through our created database work orders are a primary key, and can easily pinpoint work order number to person</a:t>
            </a:r>
          </a:p>
          <a:p>
            <a:r>
              <a:rPr lang="en-US" dirty="0" smtClean="0"/>
              <a:t>Ability to store and keep data through forms and reports to reduce redundancy  </a:t>
            </a:r>
            <a:endParaRPr lang="en-US" dirty="0"/>
          </a:p>
        </p:txBody>
      </p:sp>
    </p:spTree>
    <p:extLst>
      <p:ext uri="{BB962C8B-B14F-4D97-AF65-F5344CB8AC3E}">
        <p14:creationId xmlns:p14="http://schemas.microsoft.com/office/powerpoint/2010/main" val="529012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Conclusion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dirty="0" smtClean="0"/>
              <a:t>To conclude, the new proposed system would eliminate many of the problems Bolida is facing. It would reduce workers fraud, lower maintenance cost and number of maintenance issues. Overall this would help Bolida focus on its primary business to create a larger turnover profit for its parent company. </a:t>
            </a:r>
            <a:endParaRPr lang="en-US" sz="3600" dirty="0"/>
          </a:p>
        </p:txBody>
      </p:sp>
    </p:spTree>
    <p:extLst>
      <p:ext uri="{BB962C8B-B14F-4D97-AF65-F5344CB8AC3E}">
        <p14:creationId xmlns:p14="http://schemas.microsoft.com/office/powerpoint/2010/main" val="1688139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436</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Bolida</vt:lpstr>
      <vt:lpstr>The Problem?</vt:lpstr>
      <vt:lpstr>PowerPoint Presentation</vt:lpstr>
      <vt:lpstr>The FIX</vt:lpstr>
      <vt:lpstr>OLD VS. NEW SYSTEM</vt:lpstr>
      <vt:lpstr>Conclusion</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Bolida</dc:title>
  <dc:creator>suraj patel</dc:creator>
  <cp:lastModifiedBy>steve</cp:lastModifiedBy>
  <cp:revision>7</cp:revision>
  <dcterms:created xsi:type="dcterms:W3CDTF">2016-12-07T19:00:46Z</dcterms:created>
  <dcterms:modified xsi:type="dcterms:W3CDTF">2016-12-07T23:09:37Z</dcterms:modified>
</cp:coreProperties>
</file>